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90" d="100"/>
          <a:sy n="90" d="100"/>
        </p:scale>
        <p:origin x="124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struttura </a:t>
            </a:r>
            <a:r>
              <a:rPr lang="it-IT" sz="1200" b="1" dirty="0">
                <a:solidFill>
                  <a:srgbClr val="222222"/>
                </a:solidFill>
              </a:rPr>
              <a:t>Scuola Infanzia Paritaria «AI CADUTI IN GUERRA 1915-1918» di Montorso Vicentino (vi) cod. </a:t>
            </a:r>
            <a:r>
              <a:rPr lang="it-IT" sz="1200" b="1">
                <a:solidFill>
                  <a:srgbClr val="222222"/>
                </a:solidFill>
              </a:rPr>
              <a:t>Univoco Struttura A1E11840 </a:t>
            </a:r>
            <a:r>
              <a:rPr lang="it" sz="1200" dirty="0">
                <a:solidFill>
                  <a:srgbClr val="222222"/>
                </a:solidFill>
              </a:rPr>
              <a:t>ha ricevuto un contributo a valere sulla DGR n. 960 del 14 luglio 2020 “Prendiamoci cura - Contributi ai servizi all’infanzia, ai servizi scolastici e ai servizi socio-assistenziali rivolti alle persone anziane non autosufficienti e alle persone con disabilità”.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>
                <a:solidFill>
                  <a:srgbClr val="222222"/>
                </a:solidFill>
              </a:rPr>
              <a:t>L’intervento è stato realizzato con risorse a valere sul Programma Operativo Regionale cofinanziato con il Fondo Sociale Europeo 2014–2020 della Regione del 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90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utente</cp:lastModifiedBy>
  <cp:revision>5</cp:revision>
  <dcterms:modified xsi:type="dcterms:W3CDTF">2021-09-15T08:35:26Z</dcterms:modified>
</cp:coreProperties>
</file>